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an Perry" initials="RP" lastIdx="1" clrIdx="0">
    <p:extLst>
      <p:ext uri="{19B8F6BF-5375-455C-9EA6-DF929625EA0E}">
        <p15:presenceInfo xmlns:p15="http://schemas.microsoft.com/office/powerpoint/2012/main" userId="S-1-5-21-3711736587-3801590478-2847626404-2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73464" autoAdjust="0"/>
  </p:normalViewPr>
  <p:slideViewPr>
    <p:cSldViewPr snapToGrid="0">
      <p:cViewPr varScale="1">
        <p:scale>
          <a:sx n="61" d="100"/>
          <a:sy n="61" d="100"/>
        </p:scale>
        <p:origin x="1310" y="48"/>
      </p:cViewPr>
      <p:guideLst/>
    </p:cSldViewPr>
  </p:slideViewPr>
  <p:outlineViewPr>
    <p:cViewPr>
      <p:scale>
        <a:sx n="33" d="100"/>
        <a:sy n="33" d="100"/>
      </p:scale>
      <p:origin x="0" y="-3288"/>
    </p:cViewPr>
  </p:outlineViewPr>
  <p:notesTextViewPr>
    <p:cViewPr>
      <p:scale>
        <a:sx n="1" d="1"/>
        <a:sy n="1" d="1"/>
      </p:scale>
      <p:origin x="0" y="-413"/>
    </p:cViewPr>
  </p:notesTextViewPr>
  <p:notesViewPr>
    <p:cSldViewPr snapToGrid="0"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29T14:49:15.999" idx="1">
    <p:pos x="3531" y="212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32B47-69F3-4EC0-A979-F5801310086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5AE6E-22DC-48C5-9839-1193516E5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OSHA-</a:t>
            </a:r>
            <a:r>
              <a:rPr lang="en-US" baseline="0" dirty="0" smtClean="0"/>
              <a:t> if they visit for an inspection, employees will be randomly be asked about BBP training, if we have a BBP Exposure Control Plan and where it is located.</a:t>
            </a:r>
          </a:p>
          <a:p>
            <a:r>
              <a:rPr lang="en-US" baseline="0" dirty="0" smtClean="0"/>
              <a:t>You don’t have to know everything that is in it – but you do need to know where to find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AE6E-22DC-48C5-9839-1193516E57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7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Handwashing is the single most important means of preventing the spread of infection</a:t>
            </a:r>
          </a:p>
          <a:p>
            <a:r>
              <a:rPr lang="en-US" dirty="0" smtClean="0"/>
              <a:t>When to wash your hands:</a:t>
            </a:r>
          </a:p>
          <a:p>
            <a:r>
              <a:rPr lang="en-US" dirty="0"/>
              <a:t>	</a:t>
            </a:r>
            <a:r>
              <a:rPr lang="en-US" dirty="0" smtClean="0"/>
              <a:t>Before and after touching someone or something potentially infectious</a:t>
            </a:r>
          </a:p>
          <a:p>
            <a:r>
              <a:rPr lang="en-US" dirty="0"/>
              <a:t>	</a:t>
            </a:r>
            <a:r>
              <a:rPr lang="en-US" dirty="0" smtClean="0"/>
              <a:t>After removing gloves</a:t>
            </a:r>
          </a:p>
          <a:p>
            <a:r>
              <a:rPr lang="en-US" dirty="0" smtClean="0"/>
              <a:t>	after using restroom</a:t>
            </a:r>
          </a:p>
          <a:p>
            <a:r>
              <a:rPr lang="en-US" dirty="0" smtClean="0"/>
              <a:t>	Before eating, smoking, applying cosmetics, handling contact lens</a:t>
            </a:r>
          </a:p>
          <a:p>
            <a:endParaRPr lang="en-US" dirty="0"/>
          </a:p>
          <a:p>
            <a:r>
              <a:rPr lang="en-US" dirty="0" smtClean="0"/>
              <a:t>Gloves- wear when any contact of blood or other body fluids may occur</a:t>
            </a:r>
          </a:p>
          <a:p>
            <a:r>
              <a:rPr lang="en-US" dirty="0" smtClean="0"/>
              <a:t>Masks and eye protection if there is any chance of splashing into the mouth nose/eyes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AE6E-22DC-48C5-9839-1193516E57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7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Decontamination</a:t>
            </a:r>
          </a:p>
          <a:p>
            <a:r>
              <a:rPr lang="en-US" dirty="0" smtClean="0"/>
              <a:t>Wear gloves</a:t>
            </a:r>
          </a:p>
          <a:p>
            <a:r>
              <a:rPr lang="en-US" dirty="0" smtClean="0"/>
              <a:t>Towels</a:t>
            </a:r>
            <a:r>
              <a:rPr lang="en-US" baseline="0" dirty="0" smtClean="0"/>
              <a:t> to absorb spill</a:t>
            </a:r>
            <a:endParaRPr lang="en-US" dirty="0" smtClean="0"/>
          </a:p>
          <a:p>
            <a:r>
              <a:rPr lang="en-US" dirty="0" smtClean="0"/>
              <a:t>Use</a:t>
            </a:r>
            <a:r>
              <a:rPr lang="en-US" baseline="0" dirty="0" smtClean="0"/>
              <a:t> 10% bleach solution/saniwipes to clean area up</a:t>
            </a:r>
          </a:p>
          <a:p>
            <a:r>
              <a:rPr lang="en-US" baseline="0" dirty="0" smtClean="0"/>
              <a:t>Place items trash bag to be removed from area of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AE6E-22DC-48C5-9839-1193516E57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6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Hepatitis </a:t>
            </a:r>
            <a:r>
              <a:rPr lang="en-US" dirty="0" smtClean="0"/>
              <a:t>B – Infection of the liver, can</a:t>
            </a:r>
            <a:r>
              <a:rPr lang="en-US" baseline="0" dirty="0" smtClean="0"/>
              <a:t> lead to cirrhosis, liver cancer and death</a:t>
            </a:r>
          </a:p>
          <a:p>
            <a:r>
              <a:rPr lang="en-US" baseline="0" dirty="0" smtClean="0"/>
              <a:t>	20% risk of infection with a contaminated sharp</a:t>
            </a:r>
          </a:p>
          <a:p>
            <a:r>
              <a:rPr lang="en-US" baseline="0" dirty="0" smtClean="0"/>
              <a:t>	Virus can survive in dried blood up to 7 days</a:t>
            </a:r>
          </a:p>
          <a:p>
            <a:r>
              <a:rPr lang="en-US" baseline="0" dirty="0" smtClean="0"/>
              <a:t>S/Sx:  Hep B- Fatigue, loss of appetite, nausea, Jaundice, fever, abdominal and joint pain, 30% have no symptoms</a:t>
            </a:r>
          </a:p>
          <a:p>
            <a:r>
              <a:rPr lang="en-US" baseline="0" dirty="0" smtClean="0"/>
              <a:t>HEP B is preventable with the Hep B vaccine</a:t>
            </a:r>
          </a:p>
          <a:p>
            <a:r>
              <a:rPr lang="en-US" baseline="0" dirty="0" smtClean="0"/>
              <a:t>Hep B vaccine is recommended to all high risk groups, is safe, 3 shots, life long immunity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Hep C- Most common chronic blood borne infection in US, causes liver damage, cirrhosis and liver cancer, leading reason for liver transplants, 2% risk of infection by contaminated sharp</a:t>
            </a:r>
          </a:p>
          <a:p>
            <a:r>
              <a:rPr lang="en-US" baseline="0" dirty="0" smtClean="0"/>
              <a:t>	85% don’t know they are infected</a:t>
            </a:r>
          </a:p>
          <a:p>
            <a:r>
              <a:rPr lang="en-US" baseline="0" dirty="0" smtClean="0"/>
              <a:t>	NO vaccine and no cure for Hep C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HIV/AIDS</a:t>
            </a:r>
          </a:p>
          <a:p>
            <a:r>
              <a:rPr lang="en-US" baseline="0" dirty="0" smtClean="0"/>
              <a:t>Attacks the body’s immune system, unable to fight off other infections, NO Vaccine and NO cure, 6,000 new infections daily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AE6E-22DC-48C5-9839-1193516E57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4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8/9/2019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Ashe County Schools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BloodBorne</a:t>
            </a:r>
            <a:r>
              <a:rPr lang="en-US" dirty="0" smtClean="0"/>
              <a:t> Pathogens &amp; OSHA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8995"/>
            <a:ext cx="10722279" cy="1104545"/>
          </a:xfrm>
        </p:spPr>
        <p:txBody>
          <a:bodyPr>
            <a:noAutofit/>
          </a:bodyPr>
          <a:lstStyle/>
          <a:p>
            <a:r>
              <a:rPr lang="en-US" sz="4900" dirty="0" smtClean="0"/>
              <a:t>Bloodborne</a:t>
            </a:r>
            <a:r>
              <a:rPr lang="en-US" sz="4900" dirty="0" smtClean="0"/>
              <a:t> Pathogens of Concern</a:t>
            </a:r>
            <a:endParaRPr lang="en-US" sz="4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1891430"/>
            <a:ext cx="9052560" cy="4195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Hepatitis B</a:t>
            </a:r>
          </a:p>
          <a:p>
            <a:r>
              <a:rPr lang="en-US" sz="3200" dirty="0" smtClean="0"/>
              <a:t>Hepatitis C</a:t>
            </a:r>
          </a:p>
          <a:p>
            <a:r>
              <a:rPr lang="en-US" sz="3200" dirty="0" smtClean="0"/>
              <a:t>HIV/AIDS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75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045" y="129516"/>
            <a:ext cx="10735432" cy="1423711"/>
          </a:xfrm>
        </p:spPr>
        <p:txBody>
          <a:bodyPr/>
          <a:lstStyle/>
          <a:p>
            <a:r>
              <a:rPr lang="en-US" dirty="0" smtClean="0"/>
              <a:t>What if I am exposed?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1553227"/>
            <a:ext cx="7891272" cy="3905741"/>
          </a:xfrm>
        </p:spPr>
        <p:txBody>
          <a:bodyPr/>
          <a:lstStyle/>
          <a:p>
            <a:r>
              <a:rPr lang="en-US" dirty="0" smtClean="0"/>
              <a:t>Immediately wash your hands with soap and water</a:t>
            </a:r>
          </a:p>
          <a:p>
            <a:r>
              <a:rPr lang="en-US" dirty="0"/>
              <a:t>	</a:t>
            </a:r>
            <a:r>
              <a:rPr lang="en-US" dirty="0" smtClean="0"/>
              <a:t>(splash mucous membranes and rinse/flush with </a:t>
            </a:r>
          </a:p>
          <a:p>
            <a:r>
              <a:rPr lang="en-US" dirty="0"/>
              <a:t>	</a:t>
            </a:r>
            <a:r>
              <a:rPr lang="en-US" dirty="0" smtClean="0"/>
              <a:t>	water for 15 min)</a:t>
            </a:r>
          </a:p>
          <a:p>
            <a:r>
              <a:rPr lang="en-US" dirty="0" smtClean="0"/>
              <a:t>Have source of infection remain available</a:t>
            </a:r>
          </a:p>
          <a:p>
            <a:r>
              <a:rPr lang="en-US" dirty="0" smtClean="0"/>
              <a:t>Notify supervisor and/or School Nurse</a:t>
            </a:r>
          </a:p>
          <a:p>
            <a:r>
              <a:rPr lang="en-US" dirty="0" smtClean="0"/>
              <a:t>Then if needed will be guided to complete necessary paperwork/incident report and/or refer you for further treatment.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586" y="1215025"/>
            <a:ext cx="79164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As a school employee you must react to emergencies not only with your heart but with your head.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Know the facts and take precautions to protect yourself.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Students, co-workers and loved ones are counting on you!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Thank you for all you do – </a:t>
            </a:r>
          </a:p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You are very appreciated!!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0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http://media.whatcounts.com/accutrain/AccuTrain%20Media/bbp_cartoon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b="5553"/>
          <a:stretch>
            <a:fillRect/>
          </a:stretch>
        </p:blipFill>
        <p:spPr bwMode="auto">
          <a:xfrm>
            <a:off x="1036320" y="538480"/>
            <a:ext cx="10058400" cy="5527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3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3535680"/>
            <a:ext cx="9052560" cy="309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Occupational Safety and Health Administration</a:t>
            </a:r>
          </a:p>
          <a:p>
            <a:r>
              <a:rPr lang="en-US" sz="2400" dirty="0" smtClean="0"/>
              <a:t>Standard to reduce or eliminate health risk, </a:t>
            </a:r>
            <a:r>
              <a:rPr lang="en-US" sz="2400" dirty="0" smtClean="0"/>
              <a:t>resulting </a:t>
            </a:r>
            <a:r>
              <a:rPr lang="en-US" sz="2400" dirty="0" smtClean="0"/>
              <a:t>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Annual training of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Safe workplace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Exposure Control Plans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9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Exposure Control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55648"/>
            <a:ext cx="10058400" cy="49834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Defines who is at risk</a:t>
            </a:r>
          </a:p>
          <a:p>
            <a:r>
              <a:rPr lang="en-US" dirty="0" smtClean="0"/>
              <a:t>Outlines procedures to minimize or eliminate exposures to BBP</a:t>
            </a:r>
          </a:p>
          <a:p>
            <a:r>
              <a:rPr lang="en-US" dirty="0" smtClean="0"/>
              <a:t>Procedures to follow in even of exposure</a:t>
            </a:r>
          </a:p>
          <a:p>
            <a:pPr lvl="1"/>
            <a:r>
              <a:rPr lang="en-US" dirty="0" smtClean="0"/>
              <a:t>These plans are located in the nurses office, school office and CSS</a:t>
            </a:r>
          </a:p>
          <a:p>
            <a:pPr marL="27432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 smtClean="0"/>
              <a:t>Who is covered???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Anyone who can anticipate coming in contact with blood or body fluids while at work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The school system is required to identify personnel whose job duties may expose them to blood or body fluids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Everyone is required to receive information on the dangers of exposure</a:t>
            </a:r>
          </a:p>
          <a:p>
            <a:pPr marL="548640" lvl="2" indent="0">
              <a:buNone/>
            </a:pPr>
            <a:r>
              <a:rPr lang="en-US" sz="1800" u="sng" dirty="0" smtClean="0"/>
              <a:t>Who is at risk??</a:t>
            </a:r>
          </a:p>
          <a:p>
            <a:pPr lvl="2"/>
            <a:r>
              <a:rPr lang="en-US" sz="1800" dirty="0" smtClean="0"/>
              <a:t>Anyone who comes in contact with human blood or body fluids</a:t>
            </a:r>
          </a:p>
          <a:p>
            <a:pPr lvl="2"/>
            <a:r>
              <a:rPr lang="en-US" sz="1800" dirty="0" smtClean="0"/>
              <a:t>Anyone who touches potentially contaminated surfaces or equipment</a:t>
            </a:r>
          </a:p>
        </p:txBody>
      </p:sp>
    </p:spTree>
    <p:extLst>
      <p:ext uri="{BB962C8B-B14F-4D97-AF65-F5344CB8AC3E}">
        <p14:creationId xmlns:p14="http://schemas.microsoft.com/office/powerpoint/2010/main" val="39481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0" y="1225296"/>
            <a:ext cx="10525760" cy="2411984"/>
          </a:xfrm>
        </p:spPr>
        <p:txBody>
          <a:bodyPr/>
          <a:lstStyle/>
          <a:p>
            <a:r>
              <a:rPr lang="en-US" dirty="0" smtClean="0"/>
              <a:t>Bloodborne</a:t>
            </a:r>
            <a:r>
              <a:rPr lang="en-US" dirty="0" smtClean="0"/>
              <a:t> pathogens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40"/>
            <a:ext cx="11658600" cy="3373120"/>
          </a:xfrm>
        </p:spPr>
        <p:txBody>
          <a:bodyPr>
            <a:normAutofit/>
          </a:bodyPr>
          <a:lstStyle/>
          <a:p>
            <a:r>
              <a:rPr lang="en-US" dirty="0" smtClean="0"/>
              <a:t>Organisms in blood and other body fluids that can cause disease in humans</a:t>
            </a:r>
          </a:p>
          <a:p>
            <a:r>
              <a:rPr lang="en-US" dirty="0" smtClean="0"/>
              <a:t>Exposure can result in serious illness or death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HBV- Hepatitis B Virus</a:t>
            </a:r>
          </a:p>
          <a:p>
            <a:r>
              <a:rPr lang="en-US" dirty="0" smtClean="0"/>
              <a:t>HCV- Hepatitis C Virus</a:t>
            </a:r>
          </a:p>
          <a:p>
            <a:r>
              <a:rPr lang="en-US" dirty="0" smtClean="0"/>
              <a:t>HIV- Human </a:t>
            </a:r>
            <a:r>
              <a:rPr lang="en-US" dirty="0" smtClean="0"/>
              <a:t>Immunodeficiency </a:t>
            </a:r>
            <a:r>
              <a:rPr lang="en-US" dirty="0" smtClean="0"/>
              <a:t>virus</a:t>
            </a:r>
          </a:p>
          <a:p>
            <a:r>
              <a:rPr lang="en-US" dirty="0" smtClean="0"/>
              <a:t>AIDS- Acquired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902960" y="4419600"/>
            <a:ext cx="6289040" cy="2966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Protect yourself!</a:t>
            </a:r>
          </a:p>
          <a:p>
            <a:r>
              <a:rPr lang="en-US" dirty="0" smtClean="0"/>
              <a:t>Always use universal precautions</a:t>
            </a:r>
          </a:p>
          <a:p>
            <a:r>
              <a:rPr lang="en-US" dirty="0" smtClean="0"/>
              <a:t>Treat ALL blood/bodily fluids as if infected</a:t>
            </a:r>
          </a:p>
          <a:p>
            <a:r>
              <a:rPr lang="en-US" dirty="0" smtClean="0"/>
              <a:t>Follow guideline in BBP Exposure control plan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598160" y="4348480"/>
            <a:ext cx="10160" cy="2072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24" y="335280"/>
            <a:ext cx="10460736" cy="899160"/>
          </a:xfrm>
        </p:spPr>
        <p:txBody>
          <a:bodyPr/>
          <a:lstStyle/>
          <a:p>
            <a:r>
              <a:rPr lang="en-US" dirty="0" smtClean="0"/>
              <a:t>Workplace Transmission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768" y="1407160"/>
            <a:ext cx="10378440" cy="51866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/>
              <a:t>Direct 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From one person to another through open cut, abrasion, sore or membranes of nose, mouth, eyes containing: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Person to person contact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accent2">
                    <a:lumMod val="50000"/>
                  </a:schemeClr>
                </a:solidFill>
              </a:rPr>
              <a:t>Indirect Transmission</a:t>
            </a:r>
            <a:endParaRPr lang="en-US" sz="2200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Touching a contaminated object or surface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Open Cuts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Skin Abrasions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Mucous membranes of eyes, nose or mouth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Airborne transmission</a:t>
            </a:r>
          </a:p>
        </p:txBody>
      </p:sp>
      <p:pic>
        <p:nvPicPr>
          <p:cNvPr id="5" name="Picture 7" descr="MCj04042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264" y="2433320"/>
            <a:ext cx="2097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7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685800"/>
            <a:ext cx="10022840" cy="1153160"/>
          </a:xfrm>
        </p:spPr>
        <p:txBody>
          <a:bodyPr/>
          <a:lstStyle/>
          <a:p>
            <a:r>
              <a:rPr lang="en-US" dirty="0" smtClean="0"/>
              <a:t>Not infectious for BBP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0" y="1991360"/>
            <a:ext cx="10022840" cy="37236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Urine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Saliva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Vomitus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Sputum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Sweat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***Unless visible blood***</a:t>
            </a:r>
            <a:endParaRPr lang="en-US" sz="2400" dirty="0"/>
          </a:p>
        </p:txBody>
      </p:sp>
      <p:pic>
        <p:nvPicPr>
          <p:cNvPr id="5" name="Picture 6" descr="sw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80" y="1991360"/>
            <a:ext cx="2390775" cy="3165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05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Measures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" y="1808480"/>
            <a:ext cx="1042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Treat all blood and body fluids as potentially infectious: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You can not tell when a individual has HBV, HIV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Some have no knowledge or symptoms of their disease</a:t>
            </a:r>
          </a:p>
          <a:p>
            <a:r>
              <a:rPr lang="en-US" sz="2000" u="sng" dirty="0" smtClean="0"/>
              <a:t>Universal precautions</a:t>
            </a:r>
            <a:r>
              <a:rPr lang="en-US" sz="2000" dirty="0" smtClean="0"/>
              <a:t>:</a:t>
            </a:r>
          </a:p>
          <a:p>
            <a:pPr marL="457200" indent="284163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Wash hands with soap and water</a:t>
            </a:r>
          </a:p>
          <a:p>
            <a:pPr marL="457200" indent="284163">
              <a:buFont typeface="Arial" panose="020B0604020202020204" pitchFamily="34" charset="0"/>
              <a:buChar char="•"/>
            </a:pPr>
            <a:r>
              <a:rPr lang="en-US" sz="2000" dirty="0" smtClean="0"/>
              <a:t>Wash hands after removing PPE</a:t>
            </a:r>
          </a:p>
          <a:p>
            <a:r>
              <a:rPr lang="en-US" sz="2000" u="sng" dirty="0" smtClean="0"/>
              <a:t>Wear Personal Protective Equipment (PPE):</a:t>
            </a:r>
          </a:p>
          <a:p>
            <a:pPr marL="568325" indent="-111125">
              <a:buFont typeface="Arial" panose="020B0604020202020204" pitchFamily="34" charset="0"/>
              <a:buChar char="•"/>
              <a:tabLst>
                <a:tab pos="568325" algn="l"/>
                <a:tab pos="803275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Gloves, mask, gown, eye protection (if needed)</a:t>
            </a:r>
          </a:p>
          <a:p>
            <a:pPr marL="739775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Make sure all PPE fits appropriately and no holes/tares</a:t>
            </a:r>
          </a:p>
          <a:p>
            <a:pPr marL="396875" indent="-396875"/>
            <a:r>
              <a:rPr lang="en-US" sz="2000" u="sng" dirty="0" smtClean="0"/>
              <a:t>Immunizations</a:t>
            </a:r>
          </a:p>
          <a:p>
            <a:pPr marL="741363" indent="-284163">
              <a:buFont typeface="Arial" panose="020B0604020202020204" pitchFamily="34" charset="0"/>
              <a:buChar char="•"/>
            </a:pPr>
            <a:r>
              <a:rPr lang="en-US" sz="2000" dirty="0" smtClean="0"/>
              <a:t>Hepatitis B</a:t>
            </a:r>
          </a:p>
          <a:p>
            <a:r>
              <a:rPr lang="en-US" sz="2000" u="sng" dirty="0" smtClean="0"/>
              <a:t>Other Measures:</a:t>
            </a:r>
          </a:p>
          <a:p>
            <a:pPr marL="741363" indent="-284163">
              <a:buFont typeface="Arial" panose="020B0604020202020204" pitchFamily="34" charset="0"/>
              <a:buChar char="•"/>
            </a:pPr>
            <a:r>
              <a:rPr lang="en-US" sz="2000" dirty="0" smtClean="0"/>
              <a:t>Use broom and dustpan to pick-up broken glass</a:t>
            </a:r>
          </a:p>
          <a:p>
            <a:pPr marL="741363" indent="-284163">
              <a:buFont typeface="Arial" panose="020B0604020202020204" pitchFamily="34" charset="0"/>
              <a:buChar char="•"/>
            </a:pPr>
            <a:r>
              <a:rPr lang="en-US" sz="2000" dirty="0" smtClean="0"/>
              <a:t>Call custodian to clean-up blood and body fluids</a:t>
            </a:r>
          </a:p>
          <a:p>
            <a:pPr marL="741363" indent="-284163">
              <a:buFont typeface="Arial" panose="020B0604020202020204" pitchFamily="34" charset="0"/>
              <a:buChar char="•"/>
            </a:pPr>
            <a:r>
              <a:rPr lang="en-US" sz="2000" dirty="0" smtClean="0"/>
              <a:t>Use sharps container to dispose of </a:t>
            </a:r>
            <a:r>
              <a:rPr lang="en-US" sz="2000" dirty="0" smtClean="0"/>
              <a:t>needles/syringes/lancets</a:t>
            </a:r>
            <a:endParaRPr lang="en-US" sz="2000" dirty="0" smtClean="0"/>
          </a:p>
          <a:p>
            <a:pPr marL="741363" indent="-284163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5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63128"/>
              </p:ext>
            </p:extLst>
          </p:nvPr>
        </p:nvGraphicFramePr>
        <p:xfrm>
          <a:off x="2194560" y="493947"/>
          <a:ext cx="7112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4" imgW="6095238" imgH="4571429" progId="MS_ClipArt_Gallery.2">
                  <p:embed/>
                </p:oleObj>
              </mc:Choice>
              <mc:Fallback>
                <p:oleObj name="Clip" r:id="rId4" imgW="6095238" imgH="4571429" progId="MS_ClipArt_Gallery.2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560" y="493947"/>
                        <a:ext cx="71120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3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26238</TotalTime>
  <Words>481</Words>
  <Application>Microsoft Office PowerPoint</Application>
  <PresentationFormat>Widescreen</PresentationFormat>
  <Paragraphs>121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Century Gothic</vt:lpstr>
      <vt:lpstr>Wingdings</vt:lpstr>
      <vt:lpstr>Wood Type</vt:lpstr>
      <vt:lpstr>Clip</vt:lpstr>
      <vt:lpstr>BloodBorne Pathogens &amp; OSHA</vt:lpstr>
      <vt:lpstr>PowerPoint Presentation</vt:lpstr>
      <vt:lpstr>OSHA</vt:lpstr>
      <vt:lpstr>Exposure Control Plan</vt:lpstr>
      <vt:lpstr>Bloodborne pathogens</vt:lpstr>
      <vt:lpstr>Workplace Transmission</vt:lpstr>
      <vt:lpstr>Not infectious for BBP</vt:lpstr>
      <vt:lpstr>Protective Measures</vt:lpstr>
      <vt:lpstr>PowerPoint Presentation</vt:lpstr>
      <vt:lpstr>Bloodborne Pathogens of Concern</vt:lpstr>
      <vt:lpstr>What if I am exposed?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BloodBorne Pathogens &amp; OSHA</dc:title>
  <dc:creator>Regan Perry</dc:creator>
  <cp:lastModifiedBy>Regan Perry</cp:lastModifiedBy>
  <cp:revision>16</cp:revision>
  <dcterms:created xsi:type="dcterms:W3CDTF">2019-07-11T15:05:00Z</dcterms:created>
  <dcterms:modified xsi:type="dcterms:W3CDTF">2019-08-09T15:56:12Z</dcterms:modified>
</cp:coreProperties>
</file>